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7" r:id="rId10"/>
    <p:sldId id="268" r:id="rId11"/>
    <p:sldId id="264" r:id="rId12"/>
    <p:sldId id="265" r:id="rId13"/>
    <p:sldId id="269" r:id="rId14"/>
  </p:sldIdLst>
  <p:sldSz cx="14630400" cy="8229600"/>
  <p:notesSz cx="8229600" cy="14630400"/>
  <p:embeddedFontLst>
    <p:embeddedFont>
      <p:font typeface="Roboto" panose="02000000000000000000" pitchFamily="2" charset="0"/>
      <p:regular r:id="rId16"/>
    </p:embeddedFont>
    <p:embeddedFont>
      <p:font typeface="Roboto Medium" panose="020000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91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289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HR Analytics Dashboard Integrated with Alerts and Chatbot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4894540"/>
            <a:ext cx="721625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Summer Internship Project by: Boddapati Kanchana (24MBMB02)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4639389"/>
            <a:ext cx="30480" cy="141732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F271E-7938-021C-FF4C-4029C33B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52" y="624469"/>
            <a:ext cx="9147270" cy="2676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86E65F-3522-BE34-5236-CA65A6EF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257" y="3350333"/>
            <a:ext cx="9133075" cy="2593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FB60A4-3201-6E45-6057-75105432E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452" y="5935888"/>
            <a:ext cx="9118880" cy="229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3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7024"/>
            <a:ext cx="10949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Challenges Encountered and Key Learnings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27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Challenges Overcome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8348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 &amp; KPI selection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770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Debugging Python dashboard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192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automation &amp; chatbot integration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1827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Learnings</a:t>
            </a:r>
            <a:endParaRPr lang="en-US" sz="2650" dirty="0"/>
          </a:p>
        </p:txBody>
      </p:sp>
      <p:sp>
        <p:nvSpPr>
          <p:cNvPr id="8" name="Shape 6"/>
          <p:cNvSpPr/>
          <p:nvPr/>
        </p:nvSpPr>
        <p:spPr>
          <a:xfrm>
            <a:off x="7599521" y="3863221"/>
            <a:ext cx="6244709" cy="2204085"/>
          </a:xfrm>
          <a:prstGeom prst="roundRect">
            <a:avLst>
              <a:gd name="adj" fmla="val 663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569041" y="3863221"/>
            <a:ext cx="121920" cy="2204085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948255" y="4120515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Dash, Plotly, Pandas, NLP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48255" y="4562713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preprocessing &amp; dashboard design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48255" y="5004911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 HR analytics application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48255" y="5447109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communication &amp; teamwork skills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4965"/>
            <a:ext cx="77306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Suggestions and Future Scope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7372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97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43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Live HRMS Integration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787372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89799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125278" y="539698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Voice &amp; Multilingual Chatbot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624173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787372"/>
            <a:ext cx="3048119" cy="18838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489799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456884" y="539698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Predictive Attrition Models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56884" y="624173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787372"/>
            <a:ext cx="3048119" cy="188380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88491" y="489799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10788491" y="539698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Cloud Deployment for Scale</a:t>
            </a:r>
            <a:endParaRPr lang="en-US"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images for ppt from ...">
            <a:extLst>
              <a:ext uri="{FF2B5EF4-FFF2-40B4-BE49-F238E27FC236}">
                <a16:creationId xmlns:a16="http://schemas.microsoft.com/office/drawing/2014/main" id="{941CC06B-AE98-81F3-DFB0-8BD85F7E9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566" y="867565"/>
            <a:ext cx="10717118" cy="629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30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Internship Foundation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Completed at Innodatatics, Hyderabad, focusing on practical application of data science in the HR domain.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808798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662982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Objective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440906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develop an advanced, interactive HR analytics system featuring real-time alerts and a Natural Language Processing (NLP)-powered chatbot.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Tools Utilised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Leveraged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rapid prototyping and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Dash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integrating dynamic features and custom logic.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990862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Intelligent Outcome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6229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resulting dashboard facilitates swift, data-driven decisions, transforming traditional HR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649"/>
            <a:ext cx="89852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Background and Need for the Study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86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530906" y="3763923"/>
            <a:ext cx="3870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Limitations of Static Reporting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254341"/>
            <a:ext cx="5642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HR relies heavily on manual, static reports and spreadsheets. This process often leads to delayed decision-making, which is critical when managing issues like high attrition risk.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3686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8194000" y="3763923"/>
            <a:ext cx="3857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Demand for Real-time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000" y="4254341"/>
            <a:ext cx="564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There is an urgent need in modern enterprises for dynamic, interactive tools that provide insights instantly, moving away from retrospective analysis to predictive and prescriptive action.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5497592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Objectives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9620" y="2061329"/>
            <a:ext cx="4217194" cy="2682835"/>
          </a:xfrm>
          <a:prstGeom prst="roundRect">
            <a:avLst>
              <a:gd name="adj" fmla="val 5453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69620" y="2030849"/>
            <a:ext cx="4217194" cy="121920"/>
          </a:xfrm>
          <a:prstGeom prst="roundRect">
            <a:avLst>
              <a:gd name="adj" fmla="val 75755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548414" y="1731526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296" y="1929408"/>
            <a:ext cx="263843" cy="26384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9889" y="2611041"/>
            <a:ext cx="290202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Dynamic HR Dashboard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19889" y="3086576"/>
            <a:ext cx="3716655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comprehensive dashboard covering demographics, employee tenure and retention risk prediction.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6603" y="2061329"/>
            <a:ext cx="4217194" cy="2682835"/>
          </a:xfrm>
          <a:prstGeom prst="roundRect">
            <a:avLst>
              <a:gd name="adj" fmla="val 5453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206603" y="2030849"/>
            <a:ext cx="4217194" cy="121920"/>
          </a:xfrm>
          <a:prstGeom prst="roundRect">
            <a:avLst>
              <a:gd name="adj" fmla="val 75755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985397" y="1731526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79" y="1929408"/>
            <a:ext cx="263843" cy="26384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6873" y="2611041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Attrition Alert System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5456873" y="3086576"/>
            <a:ext cx="3716655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 mechanism for manual email alerts to notify managers immediately regarding high-risk attrition cases.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43586" y="2061329"/>
            <a:ext cx="4217194" cy="2682835"/>
          </a:xfrm>
          <a:prstGeom prst="roundRect">
            <a:avLst>
              <a:gd name="adj" fmla="val 5453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9643586" y="2030849"/>
            <a:ext cx="4217194" cy="121920"/>
          </a:xfrm>
          <a:prstGeom prst="roundRect">
            <a:avLst>
              <a:gd name="adj" fmla="val 75755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11422380" y="1731526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20262" y="1929408"/>
            <a:ext cx="263843" cy="26384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3856" y="2611041"/>
            <a:ext cx="281261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Real-time Visual Alerts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9893856" y="3086576"/>
            <a:ext cx="3716655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immediate visual indicators within the dashboard to reflect new data updates and critical threshold breaches.</a:t>
            </a:r>
            <a:endParaRPr lang="en-US" sz="1700" dirty="0"/>
          </a:p>
        </p:txBody>
      </p:sp>
      <p:sp>
        <p:nvSpPr>
          <p:cNvPr id="21" name="Shape 16"/>
          <p:cNvSpPr/>
          <p:nvPr/>
        </p:nvSpPr>
        <p:spPr>
          <a:xfrm>
            <a:off x="769620" y="5293757"/>
            <a:ext cx="6435685" cy="2331006"/>
          </a:xfrm>
          <a:prstGeom prst="roundRect">
            <a:avLst>
              <a:gd name="adj" fmla="val 6276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769620" y="5263277"/>
            <a:ext cx="6435685" cy="121920"/>
          </a:xfrm>
          <a:prstGeom prst="roundRect">
            <a:avLst>
              <a:gd name="adj" fmla="val 75755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3657600" y="4963954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55482" y="5161836"/>
            <a:ext cx="263843" cy="263843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19889" y="584346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Advanced Filtering</a:t>
            </a:r>
            <a:endParaRPr lang="en-US" sz="2150" dirty="0"/>
          </a:p>
        </p:txBody>
      </p:sp>
      <p:sp>
        <p:nvSpPr>
          <p:cNvPr id="26" name="Text 20"/>
          <p:cNvSpPr/>
          <p:nvPr/>
        </p:nvSpPr>
        <p:spPr>
          <a:xfrm>
            <a:off x="1019889" y="6319004"/>
            <a:ext cx="5935147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sophisticated filtering and drill-down functionalities to enable deep-dive analysis across various HR data dimensions.</a:t>
            </a:r>
            <a:endParaRPr lang="en-US" sz="1700" dirty="0"/>
          </a:p>
        </p:txBody>
      </p:sp>
      <p:sp>
        <p:nvSpPr>
          <p:cNvPr id="27" name="Shape 21"/>
          <p:cNvSpPr/>
          <p:nvPr/>
        </p:nvSpPr>
        <p:spPr>
          <a:xfrm>
            <a:off x="7425095" y="5293757"/>
            <a:ext cx="6435685" cy="2331006"/>
          </a:xfrm>
          <a:prstGeom prst="roundRect">
            <a:avLst>
              <a:gd name="adj" fmla="val 6276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2"/>
          <p:cNvSpPr/>
          <p:nvPr/>
        </p:nvSpPr>
        <p:spPr>
          <a:xfrm>
            <a:off x="7425095" y="5263277"/>
            <a:ext cx="6435685" cy="121920"/>
          </a:xfrm>
          <a:prstGeom prst="roundRect">
            <a:avLst>
              <a:gd name="adj" fmla="val 75755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3"/>
          <p:cNvSpPr/>
          <p:nvPr/>
        </p:nvSpPr>
        <p:spPr>
          <a:xfrm>
            <a:off x="10313075" y="4963954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10957" y="5161836"/>
            <a:ext cx="263843" cy="263843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75364" y="5843468"/>
            <a:ext cx="296513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NLP Chatbot Integration</a:t>
            </a:r>
            <a:endParaRPr lang="en-US" sz="2150" dirty="0"/>
          </a:p>
        </p:txBody>
      </p:sp>
      <p:sp>
        <p:nvSpPr>
          <p:cNvPr id="32" name="Text 25"/>
          <p:cNvSpPr/>
          <p:nvPr/>
        </p:nvSpPr>
        <p:spPr>
          <a:xfrm>
            <a:off x="7675364" y="6319004"/>
            <a:ext cx="5935147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an NLP-based chatbot to provide self-service analytics, allowing users to query data using natural language.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2826"/>
            <a:ext cx="76583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Company Profile: Innodatatics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28580"/>
            <a:ext cx="669678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Leading the Charge in Data-Driven Solutions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580686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Prominent analytics and AI solutions firm located at </a:t>
            </a: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T-Hub, Hyderabad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 hub for innovation.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85786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Founded by CEO,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Mr. Shirish G.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with a vision to deliver world-class, impactful data-driven solutions.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90887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Specializes in leveraging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Intelligence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&amp; AI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solve complex business problems.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95988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Industry Focus: Retail, Healthcare, and Finance Analytics.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49" y="2956917"/>
            <a:ext cx="3364587" cy="33645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1383"/>
            <a:ext cx="9872305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Conceptual Framework and Methodology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2713" y="1349454"/>
            <a:ext cx="322611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3" y="2075259"/>
            <a:ext cx="13124974" cy="59062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29760" y="2320563"/>
            <a:ext cx="2296861" cy="354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Requirements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729760" y="2776464"/>
            <a:ext cx="2296861" cy="567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KPIs and project scope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0126" y="3929628"/>
            <a:ext cx="508749" cy="5087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01381" y="6750224"/>
            <a:ext cx="2309481" cy="354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Prep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001381" y="7206125"/>
            <a:ext cx="2309481" cy="567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Collect, clean, and validate data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1747" y="5784785"/>
            <a:ext cx="508748" cy="5087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47761" y="2276392"/>
            <a:ext cx="2296861" cy="354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Prototype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7247761" y="2732294"/>
            <a:ext cx="2296861" cy="567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Power BI dashboard mock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5988" y="3879147"/>
            <a:ext cx="508748" cy="5087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519382" y="6750224"/>
            <a:ext cx="2296862" cy="354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Alerts &amp; Chatbot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9519382" y="7206125"/>
            <a:ext cx="2296862" cy="567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email alerts and NLP bot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19748" y="5784785"/>
            <a:ext cx="508748" cy="5087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6322457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Features of the Dashboard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438" y="1452563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75943" y="1832848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567339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Interactive Visuals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567339" y="2035612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charts and graphs that respond instantly to user input and filtering.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45438" y="274331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875943" y="3123605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567339" y="292762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Critical KPIs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567339" y="332636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monitoring of Productivity, Employee Tenure, Job Satisfaction scores- and Salary distribution.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45438" y="4034076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875943" y="4414361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567339" y="421838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Real-time Alerts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567339" y="4617125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visual notification triggered every 2 minutes when new data is processed.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45438" y="5324832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875943" y="5705118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567339" y="5509141"/>
            <a:ext cx="241280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Retention Email Trigger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567339" y="5907881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action available within the dashboard to trigger pre-composed emails to managers for high-risk employees.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45438" y="661558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875943" y="6995874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567339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Chatbot Interface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567339" y="719863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both predefined quick queries and more complex, custom HR data requests.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9B00DD-82B2-1B81-CA39-EFF67FF9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6" y="43497"/>
            <a:ext cx="14474283" cy="823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2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1B8D3A-7EA1-564C-8DE4-C3D252356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3" y="678574"/>
            <a:ext cx="13727151" cy="2655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169621-037B-6CE6-BEEA-787DA2BE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29" y="3334214"/>
            <a:ext cx="12928829" cy="423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543</Words>
  <Application>Microsoft Office PowerPoint</Application>
  <PresentationFormat>Custom</PresentationFormat>
  <Paragraphs>82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Roboto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BODDAPATI KANCHANA</dc:creator>
  <cp:lastModifiedBy>Kanchana Boddapati</cp:lastModifiedBy>
  <cp:revision>2</cp:revision>
  <dcterms:created xsi:type="dcterms:W3CDTF">2025-11-07T06:55:18Z</dcterms:created>
  <dcterms:modified xsi:type="dcterms:W3CDTF">2025-11-07T07:16:45Z</dcterms:modified>
</cp:coreProperties>
</file>